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315" r:id="rId6"/>
    <p:sldId id="260" r:id="rId7"/>
    <p:sldId id="269" r:id="rId8"/>
    <p:sldId id="317" r:id="rId9"/>
    <p:sldId id="272" r:id="rId10"/>
    <p:sldId id="326" r:id="rId11"/>
    <p:sldId id="274" r:id="rId12"/>
    <p:sldId id="292" r:id="rId13"/>
    <p:sldId id="291" r:id="rId14"/>
    <p:sldId id="318" r:id="rId15"/>
    <p:sldId id="319" r:id="rId16"/>
    <p:sldId id="320" r:id="rId17"/>
    <p:sldId id="322" r:id="rId18"/>
    <p:sldId id="321" r:id="rId19"/>
    <p:sldId id="273" r:id="rId20"/>
    <p:sldId id="278" r:id="rId21"/>
    <p:sldId id="288" r:id="rId22"/>
    <p:sldId id="289" r:id="rId23"/>
    <p:sldId id="282" r:id="rId24"/>
    <p:sldId id="328" r:id="rId25"/>
    <p:sldId id="330" r:id="rId26"/>
    <p:sldId id="329" r:id="rId27"/>
    <p:sldId id="279" r:id="rId28"/>
    <p:sldId id="313" r:id="rId29"/>
    <p:sldId id="314" r:id="rId30"/>
    <p:sldId id="281" r:id="rId31"/>
    <p:sldId id="280" r:id="rId32"/>
    <p:sldId id="283" r:id="rId33"/>
    <p:sldId id="323" r:id="rId34"/>
    <p:sldId id="324" r:id="rId35"/>
    <p:sldId id="290" r:id="rId36"/>
    <p:sldId id="270" r:id="rId37"/>
    <p:sldId id="271" r:id="rId38"/>
    <p:sldId id="327" r:id="rId39"/>
    <p:sldId id="265" r:id="rId40"/>
    <p:sldId id="266" r:id="rId41"/>
    <p:sldId id="301" r:id="rId42"/>
    <p:sldId id="302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277" r:id="rId53"/>
    <p:sldId id="285" r:id="rId54"/>
    <p:sldId id="284" r:id="rId55"/>
    <p:sldId id="299" r:id="rId56"/>
    <p:sldId id="286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6" autoAdjust="0"/>
    <p:restoredTop sz="94660"/>
  </p:normalViewPr>
  <p:slideViewPr>
    <p:cSldViewPr>
      <p:cViewPr varScale="1">
        <p:scale>
          <a:sx n="69" d="100"/>
          <a:sy n="69" d="100"/>
        </p:scale>
        <p:origin x="-13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78BF3-2A6B-481E-88D5-B6463D97CD0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A2064-323F-40F5-90D3-5707A5894D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1.bp.blogspot.com/-_e0D61hGJj4/UQMR43lwMVI/AAAAAAAABmU/iV0XKDk0kG4/s1600/12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b="1" i="1" u="sng" dirty="0" smtClean="0"/>
              <a:t>Внешняя </a:t>
            </a:r>
            <a:r>
              <a:rPr lang="ru-RU" b="1" i="1" u="sng" dirty="0"/>
              <a:t>образовательная среда моего </a:t>
            </a:r>
            <a:r>
              <a:rPr lang="ru-RU" b="1" i="1" u="sng" dirty="0" smtClean="0"/>
              <a:t>кабинета</a:t>
            </a:r>
            <a:br>
              <a:rPr lang="ru-RU" b="1" i="1" u="sng" dirty="0" smtClean="0"/>
            </a:br>
            <a:r>
              <a:rPr lang="ru-RU" sz="2200" i="1" dirty="0" smtClean="0"/>
              <a:t>МАОУ «Байкаловская СОШ» </a:t>
            </a:r>
            <a:br>
              <a:rPr lang="ru-RU" sz="2200" i="1" dirty="0" smtClean="0"/>
            </a:br>
            <a:r>
              <a:rPr lang="ru-RU" sz="2200" i="1" dirty="0" smtClean="0"/>
              <a:t>Учитель  Бронникова М.Г.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dirty="0"/>
          </a:p>
        </p:txBody>
      </p:sp>
      <p:pic>
        <p:nvPicPr>
          <p:cNvPr id="1026" name="Picture 2" descr="C:\Users\Марина\Documents\открытый урок 20 12 13\DSC04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3116"/>
            <a:ext cx="6000792" cy="4497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Марина\Documents\1 Сентября 2015\IMG_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870325" cy="5902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Марина\Documents\Наукоград\IMG_4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127523" cy="6095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Учебная зона – январь 2017 г</a:t>
            </a:r>
            <a:endParaRPr lang="ru-RU" sz="3200" dirty="0"/>
          </a:p>
        </p:txBody>
      </p:sp>
      <p:pic>
        <p:nvPicPr>
          <p:cNvPr id="7170" name="Picture 2" descr="F:\Мариша\SAM_08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7175017" cy="5381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Мариша\SAM_0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389463" cy="6292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ариша\SAM_0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460901" cy="6345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С.Я. Маршак Пьеса-сказка</a:t>
            </a:r>
            <a:br>
              <a:rPr lang="ru-RU" sz="3200" dirty="0" smtClean="0"/>
            </a:br>
            <a:r>
              <a:rPr lang="ru-RU" sz="3200" dirty="0" smtClean="0"/>
              <a:t> «Двенадцать месяцев» (1 марта 2017 г.)</a:t>
            </a:r>
            <a:endParaRPr lang="ru-RU" sz="3200" dirty="0"/>
          </a:p>
        </p:txBody>
      </p:sp>
      <p:pic>
        <p:nvPicPr>
          <p:cNvPr id="10242" name="Picture 2" descr="F:\Мариша\SAM_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Мариша\SAM_0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429652" cy="6322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Мариша\SAM_0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460901" cy="6345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Мариша\SAM_0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7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Информационная зона</a:t>
            </a:r>
            <a:endParaRPr lang="ru-RU" dirty="0"/>
          </a:p>
        </p:txBody>
      </p:sp>
      <p:pic>
        <p:nvPicPr>
          <p:cNvPr id="17411" name="Picture 3" descr="F:\Мариша\SAM_0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31" y="1214422"/>
            <a:ext cx="3683805" cy="4911741"/>
          </a:xfrm>
          <a:prstGeom prst="rect">
            <a:avLst/>
          </a:prstGeom>
          <a:noFill/>
        </p:spPr>
      </p:pic>
      <p:pic>
        <p:nvPicPr>
          <p:cNvPr id="17412" name="Picture 4" descr="F:\Мариша\SAM_0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85860"/>
            <a:ext cx="4643438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Марина\Documents\Наукоград\IMG_4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41" y="428625"/>
            <a:ext cx="7596717" cy="5697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Мариша\SAM_0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38600" cy="3806044"/>
          </a:xfrm>
          <a:prstGeom prst="rect">
            <a:avLst/>
          </a:prstGeom>
          <a:noFill/>
        </p:spPr>
      </p:pic>
      <p:pic>
        <p:nvPicPr>
          <p:cNvPr id="18435" name="Picture 3" descr="F:\Мариша\SAM_0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038600" cy="3806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ариша\SAM_0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5026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Классный уголок 4 класса</a:t>
            </a:r>
            <a:endParaRPr lang="ru-RU" dirty="0"/>
          </a:p>
        </p:txBody>
      </p:sp>
      <p:pic>
        <p:nvPicPr>
          <p:cNvPr id="3074" name="Picture 2" descr="F:\Мариша\SAM_08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6803522" cy="5102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Районная военно-спортивная игра «</a:t>
            </a:r>
            <a:r>
              <a:rPr lang="ru-RU" sz="3200" dirty="0" err="1" smtClean="0"/>
              <a:t>Зарничка</a:t>
            </a:r>
            <a:r>
              <a:rPr lang="ru-RU" sz="3200" dirty="0" smtClean="0"/>
              <a:t>» (27февраля 2017 г.)</a:t>
            </a:r>
            <a:endParaRPr lang="ru-RU" sz="3200" dirty="0"/>
          </a:p>
        </p:txBody>
      </p:sp>
      <p:pic>
        <p:nvPicPr>
          <p:cNvPr id="22530" name="Picture 2" descr="F:\Мариша\SAM_0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7603645" cy="5416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мг\IMG_8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4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мг\IMG_8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2721" cy="609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3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то мг\IMG_85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4893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56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2017  год экологии в России</a:t>
            </a:r>
            <a:endParaRPr lang="ru-RU" dirty="0"/>
          </a:p>
        </p:txBody>
      </p:sp>
      <p:pic>
        <p:nvPicPr>
          <p:cNvPr id="1026" name="Picture 2" descr="F:\Мариша\SAM_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072494" cy="5339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Конкурс рисунков на экологическую тему</a:t>
            </a:r>
            <a:endParaRPr lang="ru-RU" sz="3200" dirty="0"/>
          </a:p>
        </p:txBody>
      </p:sp>
      <p:pic>
        <p:nvPicPr>
          <p:cNvPr id="24578" name="Picture 2" descr="F:\Мариша\IMG_7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7620053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Областной конкурс «Зелёная планета» (5 человек) </a:t>
            </a:r>
            <a:endParaRPr lang="ru-RU" sz="3200" dirty="0"/>
          </a:p>
        </p:txBody>
      </p:sp>
      <p:pic>
        <p:nvPicPr>
          <p:cNvPr id="25602" name="Picture 2" descr="F:\Мариша\IMG_7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066" y="702051"/>
            <a:ext cx="7922213" cy="5941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600" b="1" i="1" dirty="0"/>
              <a:t>Актуальность </a:t>
            </a:r>
            <a:r>
              <a:rPr lang="ru-RU" sz="3600" b="1" i="1" dirty="0" smtClean="0"/>
              <a:t>работы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6072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Классная комната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одно из основных рабочих помещений школы. В кабинете учитель с учениками проводит около 6-8 часов вдень. От качества среды в учебных помещениях во многом зависит их:</a:t>
            </a: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Самочувствие</a:t>
            </a: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Работоспособность</a:t>
            </a: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здоровья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Попадая  впервые в новое помещение, человек оценивает его по ряду     параметров факторов воздействия на человека состоянию визуальной среды:</a:t>
            </a:r>
          </a:p>
          <a:p>
            <a:pPr lvl="0">
              <a:lnSpc>
                <a:spcPct val="12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Цветовая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гамма</a:t>
            </a: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Освещенность</a:t>
            </a: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Расположение отдельных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предметов, интерьера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оформление стен,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озеленение</a:t>
            </a:r>
          </a:p>
          <a:p>
            <a:pPr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Всё это создает благоприятную или неблагоприятную визуальную среду.</a:t>
            </a:r>
          </a:p>
          <a:p>
            <a:pPr>
              <a:lnSpc>
                <a:spcPct val="120000"/>
              </a:lnSpc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Мариша\SAM_0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038600" cy="4357718"/>
          </a:xfrm>
          <a:prstGeom prst="rect">
            <a:avLst/>
          </a:prstGeom>
          <a:noFill/>
        </p:spPr>
      </p:pic>
      <p:pic>
        <p:nvPicPr>
          <p:cNvPr id="21507" name="Picture 3" descr="F:\Мариша\SAM_0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433648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Мариша\SAM_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620152" cy="6465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Мариша\SAM_0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406244" cy="5554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11156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Урок окружающего мира</a:t>
            </a:r>
            <a:br>
              <a:rPr lang="ru-RU" sz="3200" dirty="0" smtClean="0"/>
            </a:br>
            <a:r>
              <a:rPr lang="ru-RU" sz="3200" dirty="0" smtClean="0"/>
              <a:t>«Россия и её соседи»</a:t>
            </a:r>
            <a:endParaRPr lang="ru-RU" sz="3200" dirty="0"/>
          </a:p>
        </p:txBody>
      </p:sp>
      <p:pic>
        <p:nvPicPr>
          <p:cNvPr id="29698" name="Picture 2" descr="F:\Мариша\IMG_7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35828"/>
            <a:ext cx="7358113" cy="5518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F:\Мариша\SAM_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1" y="369447"/>
            <a:ext cx="8270432" cy="6202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Зона отдыха</a:t>
            </a:r>
            <a:endParaRPr lang="ru-RU" dirty="0"/>
          </a:p>
        </p:txBody>
      </p:sp>
      <p:pic>
        <p:nvPicPr>
          <p:cNvPr id="5122" name="Picture 2" descr="F:\Мариша\SAM_0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436957" cy="5577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43" name="Picture 3" descr="C:\Users\Марина\Documents\1 кл уголок,сказки, перемена\IMG_9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67" y="857233"/>
            <a:ext cx="7865585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Переменки </a:t>
            </a:r>
            <a:endParaRPr lang="ru-RU" dirty="0"/>
          </a:p>
        </p:txBody>
      </p:sp>
      <p:pic>
        <p:nvPicPr>
          <p:cNvPr id="14339" name="Picture 3" descr="C:\Users\Марина\Documents\Новая папка (2)\3 класс\Фото24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3042" y="1451479"/>
            <a:ext cx="5357850" cy="4169356"/>
          </a:xfrm>
          <a:prstGeom prst="rect">
            <a:avLst/>
          </a:prstGeom>
          <a:noFill/>
        </p:spPr>
      </p:pic>
      <p:pic>
        <p:nvPicPr>
          <p:cNvPr id="14340" name="Picture 4" descr="C:\Users\Марина\Documents\Новая папка (2)\3 класс\Фото24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63326" y="1727329"/>
            <a:ext cx="5303625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 Девиз: Мы едины и непобедимы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 descr="F:\внеур\День  толеррантности, 2кл\IMG_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574719" cy="5726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Праздник  «День матери»- ноябрь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Марина\Documents\4кл\Фото25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44955"/>
            <a:ext cx="7429552" cy="5572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Цветовое оформление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Выбор цветового оформления, способствующий успокоению и активизации детей в разные периоды обучения в моём учебном кабинете – светло-оранжевый (персиковый). На задней стене на шкафах и на окнах озеленение - цветы.  Психологи утверждают, что:</a:t>
            </a:r>
          </a:p>
          <a:p>
            <a:pPr lvl="0"/>
            <a:r>
              <a:rPr lang="ru-RU" sz="2400" i="1" u="sng" dirty="0">
                <a:latin typeface="Times New Roman" pitchFamily="18" charset="0"/>
                <a:cs typeface="Times New Roman" pitchFamily="18" charset="0"/>
              </a:rPr>
              <a:t>Зелёный цвет.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Ученики будут спокойными, доброжелательными и уравновешенными. Материал будет хорошо запоминаться. Зелёный цвет (если его много) – успокаивает, но клонит ко сну.</a:t>
            </a:r>
          </a:p>
          <a:p>
            <a:pPr lvl="0"/>
            <a:r>
              <a:rPr lang="ru-RU" sz="2400" i="1" u="sng" dirty="0">
                <a:latin typeface="Times New Roman" pitchFamily="18" charset="0"/>
                <a:cs typeface="Times New Roman" pitchFamily="18" charset="0"/>
              </a:rPr>
              <a:t>Оранжевый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этот цвет поднимает настроение и сделает помещение «теплее». Оранжевый цвет стимулирует мыслительную активность.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Марина\Documents\4кл\Фото25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391" y="285750"/>
            <a:ext cx="7787217" cy="5840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Внеурочная деятельность </a:t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 err="1" smtClean="0"/>
              <a:t>естественно-научное</a:t>
            </a:r>
            <a:r>
              <a:rPr lang="ru-RU" sz="3200" dirty="0" smtClean="0"/>
              <a:t> направление)</a:t>
            </a:r>
            <a:endParaRPr lang="ru-RU" sz="3200" dirty="0"/>
          </a:p>
        </p:txBody>
      </p:sp>
      <p:pic>
        <p:nvPicPr>
          <p:cNvPr id="16386" name="Picture 2" descr="F:\Мариша\IMG_7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214732" cy="5411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200" dirty="0" smtClean="0"/>
              <a:t>Проект «Удивительный чай!»</a:t>
            </a:r>
            <a:endParaRPr lang="ru-RU" sz="3200" dirty="0"/>
          </a:p>
        </p:txBody>
      </p:sp>
      <p:pic>
        <p:nvPicPr>
          <p:cNvPr id="17410" name="Picture 2" descr="F:\Мариша\IMG_7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375026" cy="5531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Мариша\IMG_7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643966" cy="648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Мариша\IMG_7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Мариша\IMG_7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37" y="428604"/>
            <a:ext cx="9151437" cy="686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Мариша\IMG_7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65717" cy="664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Опыт «Неньютоновская жидкость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 fontAlgn="base"/>
            <a:r>
              <a:rPr lang="ru-RU" sz="2800" dirty="0" smtClean="0"/>
              <a:t>Неньютоновская жидкость. Что это такое? Это одновременно твердое и мягкое вещество, свойства которого противоречат законам физики, открытым Исааком Ньютоном. Отсюда и название. </a:t>
            </a:r>
          </a:p>
          <a:p>
            <a:pPr fontAlgn="base"/>
            <a:r>
              <a:rPr lang="ru-RU" sz="2800" dirty="0" smtClean="0"/>
              <a:t>При быстром и резком воздействии на нее силы она становится похожей на твердое тело, а при медленном - становится жидкостью.</a:t>
            </a:r>
          </a:p>
          <a:p>
            <a:endParaRPr lang="ru-RU" dirty="0"/>
          </a:p>
        </p:txBody>
      </p:sp>
      <p:pic>
        <p:nvPicPr>
          <p:cNvPr id="4" name="Рисунок 3" descr="http://nsportal.ru/ap/sites/ap.nsportal.ru/files/2015/11/06/zhid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572008"/>
            <a:ext cx="32147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on-Newtonian fluid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828680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on-Newtonian flui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714620"/>
            <a:ext cx="521497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Эксперимент «Лавовая лампа»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5785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/>
              <a:t>История лавовой лампы началась с идеи английского инженера Эдварда </a:t>
            </a:r>
            <a:r>
              <a:rPr lang="ru-RU" dirty="0" err="1" smtClean="0"/>
              <a:t>Крэйвена</a:t>
            </a:r>
            <a:r>
              <a:rPr lang="ru-RU" dirty="0" smtClean="0"/>
              <a:t> </a:t>
            </a:r>
            <a:r>
              <a:rPr lang="ru-RU" dirty="0" err="1" smtClean="0"/>
              <a:t>Уолкера</a:t>
            </a:r>
            <a:r>
              <a:rPr lang="ru-RU" dirty="0" smtClean="0"/>
              <a:t>. В 1963 году, смешав обычные вещества в правильной пропорции, он поразился красоте необычного эффекта, который производило движение воска в жидкости – этот эффект принес лавовой лампе всемирную славу.</a:t>
            </a:r>
          </a:p>
          <a:p>
            <a:pPr fontAlgn="base"/>
            <a:r>
              <a:rPr lang="ru-RU" dirty="0" smtClean="0"/>
              <a:t>Похожий эффект мы можем наблюдать и дома, сделав несложный эксперимент.</a:t>
            </a:r>
          </a:p>
          <a:p>
            <a:pPr fontAlgn="base"/>
            <a:r>
              <a:rPr lang="ru-RU" b="1" dirty="0" smtClean="0"/>
              <a:t>Для этого понадобится:</a:t>
            </a:r>
            <a:endParaRPr lang="ru-RU" dirty="0" smtClean="0"/>
          </a:p>
          <a:p>
            <a:pPr fontAlgn="base"/>
            <a:r>
              <a:rPr lang="ru-RU" dirty="0" smtClean="0"/>
              <a:t>1. Соль.</a:t>
            </a:r>
          </a:p>
          <a:p>
            <a:pPr fontAlgn="base"/>
            <a:r>
              <a:rPr lang="ru-RU" dirty="0" smtClean="0"/>
              <a:t>2. Вода и пищевой краситель. Если его нет под рукой - можно использовать крепкий чай, прозрачный компот (например, из вишни).</a:t>
            </a:r>
          </a:p>
          <a:p>
            <a:pPr fontAlgn="base"/>
            <a:r>
              <a:rPr lang="ru-RU" dirty="0" smtClean="0"/>
              <a:t>3. Растительное масло.</a:t>
            </a:r>
          </a:p>
          <a:p>
            <a:pPr fontAlgn="base"/>
            <a:r>
              <a:rPr lang="ru-RU" dirty="0" smtClean="0"/>
              <a:t>4. Высокий прозрачный стакан или стеклянная банка.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Мариша\SAM_0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nsportal.ru/ap/sites/ap.nsportal.ru/files/2015/08/06/lamp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21536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1 марта 2017 год (после зимней спячки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3554" name="Picture 2" descr="F:\Мариша\IMG_6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500989" cy="5625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dirty="0" smtClean="0"/>
              <a:t> Конкурс «</a:t>
            </a:r>
            <a:r>
              <a:rPr lang="ru-RU" sz="2800" dirty="0" err="1" smtClean="0"/>
              <a:t>Сэлфи</a:t>
            </a:r>
            <a:r>
              <a:rPr lang="ru-RU" sz="2800" dirty="0" smtClean="0"/>
              <a:t> с учителем»</a:t>
            </a:r>
            <a:br>
              <a:rPr lang="ru-RU" sz="2800" dirty="0" smtClean="0"/>
            </a:br>
            <a:r>
              <a:rPr lang="ru-RU" sz="2800" dirty="0" smtClean="0"/>
              <a:t> (работа </a:t>
            </a:r>
            <a:r>
              <a:rPr lang="ru-RU" sz="2800" dirty="0" err="1" smtClean="0"/>
              <a:t>Шарифуллина</a:t>
            </a:r>
            <a:r>
              <a:rPr lang="ru-RU" sz="2800" dirty="0" smtClean="0"/>
              <a:t> Ромы)</a:t>
            </a:r>
            <a:endParaRPr lang="ru-RU" sz="3200" dirty="0"/>
          </a:p>
        </p:txBody>
      </p:sp>
      <p:pic>
        <p:nvPicPr>
          <p:cNvPr id="16386" name="Picture 2" descr="F:\внеур\рома\IMG_20160919_1248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8001024" cy="5381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Зелёный уголок</a:t>
            </a:r>
            <a:endParaRPr lang="ru-RU" sz="3600" b="1" dirty="0"/>
          </a:p>
        </p:txBody>
      </p:sp>
      <p:pic>
        <p:nvPicPr>
          <p:cNvPr id="8194" name="Picture 2" descr="F:\Мариша\SAM_0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21513"/>
            <a:ext cx="7643865" cy="5732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837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Бытовая зона</a:t>
            </a:r>
            <a:endParaRPr lang="ru-RU" b="1" dirty="0"/>
          </a:p>
        </p:txBody>
      </p:sp>
      <p:pic>
        <p:nvPicPr>
          <p:cNvPr id="24578" name="Picture 2" descr="C:\Users\Марина\Documents\4кл\Фото24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Мариша\SAM_0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27523" cy="6095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Моё Портфолио…</a:t>
            </a:r>
            <a:endParaRPr lang="ru-RU" dirty="0"/>
          </a:p>
        </p:txBody>
      </p:sp>
      <p:pic>
        <p:nvPicPr>
          <p:cNvPr id="26626" name="Picture 2" descr="F:\Мариша\SAM_08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24" y="714356"/>
            <a:ext cx="8083379" cy="584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74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Учебная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зона- 2013г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Марина\Documents\открытый урок 20 12 13\DSC04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96496"/>
            <a:ext cx="7929618" cy="5947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арина\Documents\1 кл уголок,сказки, перемена\IMG_9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016" y="357188"/>
            <a:ext cx="7691967" cy="5768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5" name="Picture 3" descr="C:\Users\Марина\Documents\1 кл уголок,сказки, перемена\IMG_9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568" y="642918"/>
            <a:ext cx="7675083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Марина\Documents\1 кл уголок,сказки, перемена\IMG_9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41" y="428625"/>
            <a:ext cx="7596717" cy="5697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384</Words>
  <Application>Microsoft Office PowerPoint</Application>
  <PresentationFormat>Экран (4:3)</PresentationFormat>
  <Paragraphs>48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 Внешняя образовательная среда моего кабинета МАОУ «Байкаловская СОШ»  Учитель  Бронникова М.Г.  </vt:lpstr>
      <vt:lpstr>Презентация PowerPoint</vt:lpstr>
      <vt:lpstr>Актуальность работы</vt:lpstr>
      <vt:lpstr>Цветовое оформление</vt:lpstr>
      <vt:lpstr>Презентация PowerPoint</vt:lpstr>
      <vt:lpstr>Учебная зона- 2013г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Учебная зона – январь 2017 г</vt:lpstr>
      <vt:lpstr>Презентация PowerPoint</vt:lpstr>
      <vt:lpstr>Презентация PowerPoint</vt:lpstr>
      <vt:lpstr>  С.Я. Маршак Пьеса-сказка  «Двенадцать месяцев» (1 марта 2017 г.)</vt:lpstr>
      <vt:lpstr>Презентация PowerPoint</vt:lpstr>
      <vt:lpstr>Презентация PowerPoint</vt:lpstr>
      <vt:lpstr>Презентация PowerPoint</vt:lpstr>
      <vt:lpstr>Информационная зона</vt:lpstr>
      <vt:lpstr>Презентация PowerPoint</vt:lpstr>
      <vt:lpstr>Презентация PowerPoint</vt:lpstr>
      <vt:lpstr>Классный уголок 4 класса</vt:lpstr>
      <vt:lpstr>Районная военно-спортивная игра «Зарничка» (27февраля 2017 г.)</vt:lpstr>
      <vt:lpstr>Презентация PowerPoint</vt:lpstr>
      <vt:lpstr>Презентация PowerPoint</vt:lpstr>
      <vt:lpstr>Презентация PowerPoint</vt:lpstr>
      <vt:lpstr>2017  год экологии в России</vt:lpstr>
      <vt:lpstr>Конкурс рисунков на экологическую тему</vt:lpstr>
      <vt:lpstr>Областной конкурс «Зелёная планета» (5 человек) </vt:lpstr>
      <vt:lpstr>Презентация PowerPoint</vt:lpstr>
      <vt:lpstr>Презентация PowerPoint</vt:lpstr>
      <vt:lpstr>Презентация PowerPoint</vt:lpstr>
      <vt:lpstr>Урок окружающего мира «Россия и её соседи»</vt:lpstr>
      <vt:lpstr>Презентация PowerPoint</vt:lpstr>
      <vt:lpstr>Зона отдыха</vt:lpstr>
      <vt:lpstr>Презентация PowerPoint</vt:lpstr>
      <vt:lpstr>Переменки </vt:lpstr>
      <vt:lpstr>  Девиз: Мы едины и непобедимы.</vt:lpstr>
      <vt:lpstr>Праздник  «День матери»- ноябрь</vt:lpstr>
      <vt:lpstr>Презентация PowerPoint</vt:lpstr>
      <vt:lpstr>Внеурочная деятельность  (естественно-научное направление)</vt:lpstr>
      <vt:lpstr> Проект «Удивительный чай!»</vt:lpstr>
      <vt:lpstr>Презентация PowerPoint</vt:lpstr>
      <vt:lpstr>Презентация PowerPoint</vt:lpstr>
      <vt:lpstr>Презентация PowerPoint</vt:lpstr>
      <vt:lpstr>Презентация PowerPoint</vt:lpstr>
      <vt:lpstr> Опыт «Неньютоновская жидкость  </vt:lpstr>
      <vt:lpstr>Презентация PowerPoint</vt:lpstr>
      <vt:lpstr> Эксперимент «Лавовая лампа»  </vt:lpstr>
      <vt:lpstr>Презентация PowerPoint</vt:lpstr>
      <vt:lpstr>1 марта 2017 год (после зимней спячки)</vt:lpstr>
      <vt:lpstr> Конкурс «Сэлфи с учителем»  (работа Шарифуллина Ромы)</vt:lpstr>
      <vt:lpstr>Зелёный уголок</vt:lpstr>
      <vt:lpstr>Бытовая зона</vt:lpstr>
      <vt:lpstr>Презентация PowerPoint</vt:lpstr>
      <vt:lpstr>Моё Портфолио…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Внешняя образовательная среда моего кабинета МАОУ «Байкаловская СОШ»  Учитель  Бронникова М.Г.</dc:title>
  <dc:creator>Марина</dc:creator>
  <cp:lastModifiedBy>User</cp:lastModifiedBy>
  <cp:revision>33</cp:revision>
  <dcterms:created xsi:type="dcterms:W3CDTF">2017-02-28T15:44:03Z</dcterms:created>
  <dcterms:modified xsi:type="dcterms:W3CDTF">2017-03-02T08:22:24Z</dcterms:modified>
</cp:coreProperties>
</file>